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96AC4F3-AE52-4BA6-A6C0-F7A2879106FD}" type="datetimeFigureOut">
              <a:rPr lang="en-US" smtClean="0"/>
              <a:pPr/>
              <a:t>3/9/2010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1825A93-12CA-42A1-A256-8E861B2F3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6AC4F3-AE52-4BA6-A6C0-F7A2879106FD}"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6AC4F3-AE52-4BA6-A6C0-F7A2879106FD}"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6AC4F3-AE52-4BA6-A6C0-F7A2879106FD}"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96AC4F3-AE52-4BA6-A6C0-F7A2879106FD}" type="datetimeFigureOut">
              <a:rPr lang="en-US" smtClean="0"/>
              <a:pPr/>
              <a:t>3/9/2010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1825A93-12CA-42A1-A256-8E861B2F329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6AC4F3-AE52-4BA6-A6C0-F7A2879106FD}"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96AC4F3-AE52-4BA6-A6C0-F7A2879106FD}" type="datetimeFigureOut">
              <a:rPr lang="en-US" smtClean="0"/>
              <a:pPr/>
              <a:t>3/9/2010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96AC4F3-AE52-4BA6-A6C0-F7A2879106FD}" type="datetimeFigureOut">
              <a:rPr lang="en-US" smtClean="0"/>
              <a:pPr/>
              <a:t>3/9/2010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96AC4F3-AE52-4BA6-A6C0-F7A2879106FD}" type="datetimeFigureOut">
              <a:rPr lang="en-US" smtClean="0"/>
              <a:pPr/>
              <a:t>3/9/2010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96AC4F3-AE52-4BA6-A6C0-F7A2879106FD}"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1825A93-12CA-42A1-A256-8E861B2F329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96AC4F3-AE52-4BA6-A6C0-F7A2879106FD}" type="datetimeFigureOut">
              <a:rPr lang="en-US" smtClean="0"/>
              <a:pPr/>
              <a:t>3/9/2010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11825A93-12CA-42A1-A256-8E861B2F329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96AC4F3-AE52-4BA6-A6C0-F7A2879106FD}" type="datetimeFigureOut">
              <a:rPr lang="en-US" smtClean="0"/>
              <a:pPr/>
              <a:t>3/9/2010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1825A93-12CA-42A1-A256-8E861B2F329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wsu.edu:8080/~dee/ANCJAPAN/ANJAPAN1.HTM" TargetMode="External"/><Relationship Id="rId2" Type="http://schemas.openxmlformats.org/officeDocument/2006/relationships/hyperlink" Target="http://www.firstworldwar.com/origins/causes.htm" TargetMode="External"/><Relationship Id="rId1" Type="http://schemas.openxmlformats.org/officeDocument/2006/relationships/slideLayout" Target="../slideLayouts/slideLayout2.xml"/><Relationship Id="rId4" Type="http://schemas.openxmlformats.org/officeDocument/2006/relationships/hyperlink" Target="http://www.fsmitha.com/h3/h11mon.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Historical Correlations</a:t>
            </a:r>
            <a:endParaRPr lang="en-US" dirty="0"/>
          </a:p>
        </p:txBody>
      </p:sp>
      <p:sp>
        <p:nvSpPr>
          <p:cNvPr id="3" name="Subtitle 2"/>
          <p:cNvSpPr>
            <a:spLocks noGrp="1"/>
          </p:cNvSpPr>
          <p:nvPr>
            <p:ph type="subTitle" idx="1"/>
          </p:nvPr>
        </p:nvSpPr>
        <p:spPr/>
        <p:txBody>
          <a:bodyPr/>
          <a:lstStyle/>
          <a:p>
            <a:r>
              <a:rPr lang="en-US" dirty="0" smtClean="0"/>
              <a:t>By Vincent Geris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Personal WWI View	</a:t>
            </a:r>
            <a:endParaRPr lang="en-US" dirty="0"/>
          </a:p>
        </p:txBody>
      </p:sp>
      <p:sp>
        <p:nvSpPr>
          <p:cNvPr id="3" name="Content Placeholder 2"/>
          <p:cNvSpPr>
            <a:spLocks noGrp="1"/>
          </p:cNvSpPr>
          <p:nvPr>
            <p:ph idx="1"/>
          </p:nvPr>
        </p:nvSpPr>
        <p:spPr/>
        <p:txBody>
          <a:bodyPr>
            <a:normAutofit/>
          </a:bodyPr>
          <a:lstStyle/>
          <a:p>
            <a:r>
              <a:rPr lang="en-US" sz="2000" dirty="0" smtClean="0"/>
              <a:t>It was an entirely pointless war that sprouted due to ill intentions and the Serbians not complying to Austria-Hungary’s request for an assassination group to be simply apprehended. If they did not have any involvement in the assassination of the Archduke, than they should not have minded arresting and bringing to justice the criminals. America tried to make it seem like they were champions of justice, yet they only traded with one side of the conflict. In fact, it is likely that the white house wanted to get into the war, but wanted to have a “legitimate” reason to do so. </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a:t>
            </a:r>
            <a:r>
              <a:rPr lang="en-US" dirty="0" smtClean="0">
                <a:hlinkClick r:id="rId2"/>
              </a:rPr>
              <a:t>www.firstworldwar.com/origins/causes.htm</a:t>
            </a:r>
            <a:endParaRPr lang="en-US" dirty="0" smtClean="0"/>
          </a:p>
          <a:p>
            <a:r>
              <a:rPr lang="en-US" dirty="0" smtClean="0">
                <a:hlinkClick r:id="rId3"/>
              </a:rPr>
              <a:t>http://www.wsu.edu:8080/~</a:t>
            </a:r>
            <a:r>
              <a:rPr lang="en-US" dirty="0" smtClean="0">
                <a:hlinkClick r:id="rId3"/>
              </a:rPr>
              <a:t>dee/ANCJAPAN/ANJAPAN1.HTM</a:t>
            </a:r>
            <a:endParaRPr lang="en-US" dirty="0" smtClean="0"/>
          </a:p>
          <a:p>
            <a:r>
              <a:rPr lang="en-US" dirty="0" smtClean="0">
                <a:hlinkClick r:id="rId4"/>
              </a:rPr>
              <a:t>http://</a:t>
            </a:r>
            <a:r>
              <a:rPr lang="en-US" dirty="0" smtClean="0">
                <a:hlinkClick r:id="rId4"/>
              </a:rPr>
              <a:t>www.fsmitha.com/h3/h11mon.htm</a:t>
            </a:r>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Mongols</a:t>
            </a:r>
            <a:endParaRPr lang="en-US" dirty="0"/>
          </a:p>
        </p:txBody>
      </p:sp>
      <p:sp>
        <p:nvSpPr>
          <p:cNvPr id="3" name="Content Placeholder 2"/>
          <p:cNvSpPr>
            <a:spLocks noGrp="1"/>
          </p:cNvSpPr>
          <p:nvPr>
            <p:ph idx="1"/>
          </p:nvPr>
        </p:nvSpPr>
        <p:spPr/>
        <p:txBody>
          <a:bodyPr>
            <a:normAutofit/>
          </a:bodyPr>
          <a:lstStyle/>
          <a:p>
            <a:r>
              <a:rPr lang="en-US" sz="2000" dirty="0" smtClean="0"/>
              <a:t>The Mongols were a group of tribes akin to the ancient Greek city-states or pre-unification Egypt; they were technically one race, all with the same overarching religion, yet they were separate, none of them being truly unified.</a:t>
            </a:r>
          </a:p>
          <a:p>
            <a:r>
              <a:rPr lang="en-US" sz="2000" dirty="0" err="1" smtClean="0"/>
              <a:t>Timuchin</a:t>
            </a:r>
            <a:r>
              <a:rPr lang="en-US" sz="2000" dirty="0" smtClean="0"/>
              <a:t> was a son of a poor noble of his tribe. Despite the lack of wealth, he was able to unify all of the Mongol tribes, and create an empire that rivaled the might of the Holy Roman Empire. He is also known as Genghis Khan.</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Mongolian Empire: China</a:t>
            </a:r>
            <a:endParaRPr lang="en-US" dirty="0"/>
          </a:p>
        </p:txBody>
      </p:sp>
      <p:sp>
        <p:nvSpPr>
          <p:cNvPr id="3" name="Content Placeholder 2"/>
          <p:cNvSpPr>
            <a:spLocks noGrp="1"/>
          </p:cNvSpPr>
          <p:nvPr>
            <p:ph idx="1"/>
          </p:nvPr>
        </p:nvSpPr>
        <p:spPr/>
        <p:txBody>
          <a:bodyPr>
            <a:normAutofit/>
          </a:bodyPr>
          <a:lstStyle/>
          <a:p>
            <a:r>
              <a:rPr lang="en-US" sz="2000" dirty="0" smtClean="0"/>
              <a:t>The Northern section, eventually all, of China was conquered by </a:t>
            </a:r>
            <a:r>
              <a:rPr lang="en-US" sz="2000" dirty="0" err="1" smtClean="0"/>
              <a:t>Timuchin</a:t>
            </a:r>
            <a:r>
              <a:rPr lang="en-US" sz="2000" dirty="0" smtClean="0"/>
              <a:t>. China was a relatively secluded empire, with one of the few routes to the outside being the Silk Road, a trade route that was not being used as much as the past.</a:t>
            </a:r>
          </a:p>
          <a:p>
            <a:r>
              <a:rPr lang="en-US" sz="2000" dirty="0" smtClean="0"/>
              <a:t>The Chinese people as a whole were resistant to the culture shock that often occurs with an invasion of a foreign empire, with practically no assimilation to Mongolian culture occurring amongst the Chinese.</a:t>
            </a:r>
          </a:p>
          <a:p>
            <a:pPr lvl="1"/>
            <a:r>
              <a:rPr lang="en-US" sz="1800" dirty="0" smtClean="0"/>
              <a:t>China was an exemplary  example in this sense.  In history both ancient and past, an invasion, or even immigration wave, often left a dramatic impact on the country for the rest of its existence.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Culture Shock: Japan</a:t>
            </a:r>
            <a:endParaRPr lang="en-US" dirty="0"/>
          </a:p>
        </p:txBody>
      </p:sp>
      <p:sp>
        <p:nvSpPr>
          <p:cNvPr id="3" name="Content Placeholder 2"/>
          <p:cNvSpPr>
            <a:spLocks noGrp="1"/>
          </p:cNvSpPr>
          <p:nvPr>
            <p:ph idx="1"/>
          </p:nvPr>
        </p:nvSpPr>
        <p:spPr/>
        <p:txBody>
          <a:bodyPr>
            <a:normAutofit/>
          </a:bodyPr>
          <a:lstStyle/>
          <a:p>
            <a:r>
              <a:rPr lang="en-US" sz="2000" dirty="0" smtClean="0"/>
              <a:t>When one thinks of a culture being destroyed by another country’s power, Japan often is the first that comes to mind. Most people know about the second occurrence of this in the country, but many are unaware of the first. </a:t>
            </a:r>
          </a:p>
          <a:p>
            <a:pPr lvl="1"/>
            <a:r>
              <a:rPr lang="en-US" sz="2000" dirty="0" smtClean="0"/>
              <a:t>Japan was always isolated from its </a:t>
            </a:r>
            <a:r>
              <a:rPr lang="en-US" sz="2000" dirty="0" err="1" smtClean="0"/>
              <a:t>neighbouring</a:t>
            </a:r>
            <a:r>
              <a:rPr lang="en-US" sz="2000" dirty="0" smtClean="0"/>
              <a:t> countries in its early life, due to the ocean sepa2rating it from the mainland. However, there was a wave of Korean immigrants to Japan in third century B.C.E.</a:t>
            </a:r>
          </a:p>
          <a:p>
            <a:pPr lvl="2"/>
            <a:r>
              <a:rPr lang="en-US" sz="1700" dirty="0" smtClean="0"/>
              <a:t>This immigration wave completely changed the Japanese religion, social structure, and culture in general.</a:t>
            </a:r>
            <a:endParaRPr lang="en-US" sz="17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 Continued </a:t>
            </a:r>
            <a:endParaRPr lang="en-US" dirty="0"/>
          </a:p>
        </p:txBody>
      </p:sp>
      <p:sp>
        <p:nvSpPr>
          <p:cNvPr id="3" name="Content Placeholder 2"/>
          <p:cNvSpPr>
            <a:spLocks noGrp="1"/>
          </p:cNvSpPr>
          <p:nvPr>
            <p:ph idx="1"/>
          </p:nvPr>
        </p:nvSpPr>
        <p:spPr/>
        <p:txBody>
          <a:bodyPr>
            <a:normAutofit/>
          </a:bodyPr>
          <a:lstStyle/>
          <a:p>
            <a:r>
              <a:rPr lang="en-US" sz="2000" dirty="0" smtClean="0"/>
              <a:t>The second instance of Japan’s culture being changed by a foreign force is when the American navy showcased its naval forces on its shores, using the steamboats in order to force Japan to open up ports. Before this, Japan was closed off to foreign culture, yet afterwards, the culture of Japan became heavily westernized. </a:t>
            </a:r>
            <a:endParaRPr lang="en-US"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U.S.S.R.’s Effect on European Culture</a:t>
            </a:r>
            <a:endParaRPr lang="en-US" dirty="0"/>
          </a:p>
        </p:txBody>
      </p:sp>
      <p:sp>
        <p:nvSpPr>
          <p:cNvPr id="3" name="Content Placeholder 2"/>
          <p:cNvSpPr>
            <a:spLocks noGrp="1"/>
          </p:cNvSpPr>
          <p:nvPr>
            <p:ph idx="1"/>
          </p:nvPr>
        </p:nvSpPr>
        <p:spPr/>
        <p:txBody>
          <a:bodyPr>
            <a:normAutofit/>
          </a:bodyPr>
          <a:lstStyle/>
          <a:p>
            <a:r>
              <a:rPr lang="en-US" sz="2000" dirty="0" smtClean="0"/>
              <a:t>After  World War II, the Soviet Union had a multitude of satellite nations under its control.  While the culture of these countries had drastic changes during the course of the Soviet Union, many of them were not permanently affected culturally. That being said, current residents of the countries still have to live with reminders of that period of the country's history, because of things such as statues. </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One</a:t>
            </a:r>
            <a:endParaRPr lang="en-US" dirty="0"/>
          </a:p>
        </p:txBody>
      </p:sp>
      <p:sp>
        <p:nvSpPr>
          <p:cNvPr id="3" name="Content Placeholder 2"/>
          <p:cNvSpPr>
            <a:spLocks noGrp="1"/>
          </p:cNvSpPr>
          <p:nvPr>
            <p:ph idx="1"/>
          </p:nvPr>
        </p:nvSpPr>
        <p:spPr/>
        <p:txBody>
          <a:bodyPr/>
          <a:lstStyle/>
          <a:p>
            <a:r>
              <a:rPr lang="en-US" sz="2000" dirty="0" smtClean="0"/>
              <a:t>WWI was a chaotic time in history, with multiple nations fighting over things that were possibly irrelevant to their country. </a:t>
            </a:r>
          </a:p>
          <a:p>
            <a:r>
              <a:rPr lang="en-US" sz="2000" dirty="0" smtClean="0"/>
              <a:t>Austria-Hungary was one of the two countries that was actually involved in the starting of WWI, as Serbia did not comply to their demands to bring the Black Hand assassins, who assassinated the Archduke France Ferdinand. Because of this, they declared a limited war, and forged a treaty with Germany to come to their aid if the Serbian allies in Russia got involved.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WWI Cont.</a:t>
            </a:r>
            <a:endParaRPr lang="en-US" dirty="0"/>
          </a:p>
        </p:txBody>
      </p:sp>
      <p:sp>
        <p:nvSpPr>
          <p:cNvPr id="3" name="Content Placeholder 2"/>
          <p:cNvSpPr>
            <a:spLocks noGrp="1"/>
          </p:cNvSpPr>
          <p:nvPr>
            <p:ph idx="1"/>
          </p:nvPr>
        </p:nvSpPr>
        <p:spPr/>
        <p:txBody>
          <a:bodyPr>
            <a:normAutofit/>
          </a:bodyPr>
          <a:lstStyle/>
          <a:p>
            <a:r>
              <a:rPr lang="en-US" sz="2000" dirty="0" smtClean="0"/>
              <a:t>France entered the war because of a treaty with Russia, and Britain entered the war to defend the neutral state Belgium, which Germany marched through in order to get into France quickly. </a:t>
            </a:r>
          </a:p>
          <a:p>
            <a:r>
              <a:rPr lang="en-US" sz="2000" dirty="0" smtClean="0"/>
              <a:t>The United States also entered the war due to conflict with Germans from their sinking of American coastal ships, but such a thing was unjustified due to the Americans trading only with the allies.</a:t>
            </a:r>
          </a:p>
          <a:p>
            <a:r>
              <a:rPr lang="en-US" sz="2000" dirty="0" smtClean="0"/>
              <a:t>Italy was able to avoid going to war alongside her allies, Germany &amp; Austria-Hungary, as they were not fighting a defensive war, but instead later betrayed the allies and jumped on the Allied bandwagon. </a:t>
            </a:r>
            <a:endParaRPr lang="en-US"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WWI Cont.</a:t>
            </a:r>
            <a:endParaRPr lang="en-US" dirty="0"/>
          </a:p>
        </p:txBody>
      </p:sp>
      <p:sp>
        <p:nvSpPr>
          <p:cNvPr id="3" name="Content Placeholder 2"/>
          <p:cNvSpPr>
            <a:spLocks noGrp="1"/>
          </p:cNvSpPr>
          <p:nvPr>
            <p:ph idx="1"/>
          </p:nvPr>
        </p:nvSpPr>
        <p:spPr/>
        <p:txBody>
          <a:bodyPr>
            <a:normAutofit/>
          </a:bodyPr>
          <a:lstStyle/>
          <a:p>
            <a:r>
              <a:rPr lang="en-US" sz="2000" dirty="0" smtClean="0"/>
              <a:t>One of the largest events in all of history, arguably the largest, particularly in modern history, and yet only two/three of the major countries participating entered the war due to a reason directly associated with their country. This shows that the world in general was more internationalist than isolationist, America exempted, and that the common people did not mind as much about getting involved with the affairs of foreign sovereigns. </a:t>
            </a:r>
            <a:endParaRPr lang="en-US"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72</TotalTime>
  <Words>886</Words>
  <Application>Microsoft Office PowerPoint</Application>
  <PresentationFormat>On-screen Show (4:3)</PresentationFormat>
  <Paragraphs>32</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Flow</vt:lpstr>
      <vt:lpstr>Historical Correlations</vt:lpstr>
      <vt:lpstr>Mongols</vt:lpstr>
      <vt:lpstr>Mongolian Empire: China</vt:lpstr>
      <vt:lpstr>Culture Shock: Japan</vt:lpstr>
      <vt:lpstr>Japan Continued </vt:lpstr>
      <vt:lpstr>U.S.S.R.’s Effect on European Culture</vt:lpstr>
      <vt:lpstr>World War One</vt:lpstr>
      <vt:lpstr>WWI Cont.</vt:lpstr>
      <vt:lpstr>WWI Cont.</vt:lpstr>
      <vt:lpstr>Personal WWI View </vt:lpstr>
      <vt:lpstr>Works Cited</vt:lpstr>
    </vt:vector>
  </TitlesOfParts>
  <Company>Riverside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gervin11</dc:creator>
  <cp:lastModifiedBy>gervin11</cp:lastModifiedBy>
  <cp:revision>10</cp:revision>
  <dcterms:created xsi:type="dcterms:W3CDTF">2010-02-24T18:14:19Z</dcterms:created>
  <dcterms:modified xsi:type="dcterms:W3CDTF">2010-03-09T18:11:51Z</dcterms:modified>
</cp:coreProperties>
</file>